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35" r:id="rId5"/>
    <p:sldId id="258" r:id="rId6"/>
    <p:sldId id="2439" r:id="rId7"/>
    <p:sldId id="259" r:id="rId8"/>
    <p:sldId id="260" r:id="rId9"/>
    <p:sldId id="2432" r:id="rId10"/>
    <p:sldId id="2433" r:id="rId11"/>
    <p:sldId id="2438" r:id="rId12"/>
    <p:sldId id="2440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1" autoAdjust="0"/>
    <p:restoredTop sz="94674" autoAdjust="0"/>
  </p:normalViewPr>
  <p:slideViewPr>
    <p:cSldViewPr snapToGrid="0">
      <p:cViewPr varScale="1">
        <p:scale>
          <a:sx n="72" d="100"/>
          <a:sy n="72" d="100"/>
        </p:scale>
        <p:origin x="6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52FBA0-9F22-4A2B-9ADC-D93AE7DC252F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8654A10-BE08-4D4C-9588-33ABD6A74447}">
      <dgm:prSet phldrT="[Text]"/>
      <dgm:spPr/>
      <dgm:t>
        <a:bodyPr/>
        <a:lstStyle/>
        <a:p>
          <a:r>
            <a:rPr lang="en-CA" dirty="0"/>
            <a:t>Login  </a:t>
          </a:r>
        </a:p>
      </dgm:t>
    </dgm:pt>
    <dgm:pt modelId="{2775A63B-23B8-4F58-90EA-2581C3FE14D7}" type="parTrans" cxnId="{4AD1E5C1-BA2A-4A10-A9F9-999E1F2F6E93}">
      <dgm:prSet/>
      <dgm:spPr/>
      <dgm:t>
        <a:bodyPr/>
        <a:lstStyle/>
        <a:p>
          <a:endParaRPr lang="en-CA"/>
        </a:p>
      </dgm:t>
    </dgm:pt>
    <dgm:pt modelId="{6B7BD29A-2CAD-4C47-939D-565F40A2EC41}" type="sibTrans" cxnId="{4AD1E5C1-BA2A-4A10-A9F9-999E1F2F6E93}">
      <dgm:prSet/>
      <dgm:spPr/>
      <dgm:t>
        <a:bodyPr/>
        <a:lstStyle/>
        <a:p>
          <a:endParaRPr lang="en-CA"/>
        </a:p>
      </dgm:t>
    </dgm:pt>
    <dgm:pt modelId="{4A3A6AD1-B029-4B1F-9965-BD982FD77342}" type="asst">
      <dgm:prSet phldrT="[Text]"/>
      <dgm:spPr/>
      <dgm:t>
        <a:bodyPr/>
        <a:lstStyle/>
        <a:p>
          <a:r>
            <a:rPr lang="en-CA" dirty="0"/>
            <a:t>Is valid? </a:t>
          </a:r>
        </a:p>
      </dgm:t>
    </dgm:pt>
    <dgm:pt modelId="{21F9FB4B-C6D1-4A5D-8F8A-E79AFC1326BA}" type="parTrans" cxnId="{70A83D5B-BB87-477C-8BC3-4567194F99D8}">
      <dgm:prSet/>
      <dgm:spPr/>
      <dgm:t>
        <a:bodyPr/>
        <a:lstStyle/>
        <a:p>
          <a:endParaRPr lang="en-CA"/>
        </a:p>
      </dgm:t>
    </dgm:pt>
    <dgm:pt modelId="{C51AFAEB-D7B0-441D-AAEC-CAA5D4871F23}" type="sibTrans" cxnId="{70A83D5B-BB87-477C-8BC3-4567194F99D8}">
      <dgm:prSet/>
      <dgm:spPr/>
      <dgm:t>
        <a:bodyPr/>
        <a:lstStyle/>
        <a:p>
          <a:endParaRPr lang="en-CA"/>
        </a:p>
      </dgm:t>
    </dgm:pt>
    <dgm:pt modelId="{D749BFD8-0136-489B-8200-4A90E1A529EC}">
      <dgm:prSet phldrT="[Text]" custT="1"/>
      <dgm:spPr/>
      <dgm:t>
        <a:bodyPr/>
        <a:lstStyle/>
        <a:p>
          <a:r>
            <a:rPr lang="en-CA" sz="4800" dirty="0"/>
            <a:t>Register</a:t>
          </a:r>
        </a:p>
      </dgm:t>
    </dgm:pt>
    <dgm:pt modelId="{6420A8DE-6466-42B7-9434-24CF08AFD1D8}" type="parTrans" cxnId="{B49B5A1E-0F2C-4BB7-A31A-C953AA54C99F}">
      <dgm:prSet/>
      <dgm:spPr/>
      <dgm:t>
        <a:bodyPr/>
        <a:lstStyle/>
        <a:p>
          <a:endParaRPr lang="en-CA"/>
        </a:p>
      </dgm:t>
    </dgm:pt>
    <dgm:pt modelId="{C853383C-5A75-4184-8F4C-4EA7F4ED9071}" type="sibTrans" cxnId="{B49B5A1E-0F2C-4BB7-A31A-C953AA54C99F}">
      <dgm:prSet/>
      <dgm:spPr/>
      <dgm:t>
        <a:bodyPr/>
        <a:lstStyle/>
        <a:p>
          <a:endParaRPr lang="en-CA"/>
        </a:p>
      </dgm:t>
    </dgm:pt>
    <dgm:pt modelId="{26127893-1A3B-42E8-AADA-6EA58A82EE79}">
      <dgm:prSet/>
      <dgm:spPr/>
      <dgm:t>
        <a:bodyPr/>
        <a:lstStyle/>
        <a:p>
          <a:r>
            <a:rPr lang="en-CA" dirty="0"/>
            <a:t>start </a:t>
          </a:r>
        </a:p>
      </dgm:t>
    </dgm:pt>
    <dgm:pt modelId="{24AD4099-DBF8-4E5C-A343-005AE7B08F9E}" type="parTrans" cxnId="{B90CC490-A4FD-4718-9143-0B0E0B56B2A2}">
      <dgm:prSet/>
      <dgm:spPr/>
      <dgm:t>
        <a:bodyPr/>
        <a:lstStyle/>
        <a:p>
          <a:endParaRPr lang="en-CA"/>
        </a:p>
      </dgm:t>
    </dgm:pt>
    <dgm:pt modelId="{0D3EB650-2EB8-48FD-9F02-ABBA0586D252}" type="sibTrans" cxnId="{B90CC490-A4FD-4718-9143-0B0E0B56B2A2}">
      <dgm:prSet/>
      <dgm:spPr/>
      <dgm:t>
        <a:bodyPr/>
        <a:lstStyle/>
        <a:p>
          <a:endParaRPr lang="en-CA"/>
        </a:p>
      </dgm:t>
    </dgm:pt>
    <dgm:pt modelId="{A5BA4348-DE68-4DBC-A1FF-A145DE0771CE}">
      <dgm:prSet/>
      <dgm:spPr/>
      <dgm:t>
        <a:bodyPr/>
        <a:lstStyle/>
        <a:p>
          <a:endParaRPr lang="en-CA" dirty="0"/>
        </a:p>
      </dgm:t>
    </dgm:pt>
    <dgm:pt modelId="{53F641BA-F260-470E-A359-CA6B3F92FA6A}" type="parTrans" cxnId="{DC4A5837-3A94-4110-BB87-EBF5D40A6136}">
      <dgm:prSet/>
      <dgm:spPr/>
      <dgm:t>
        <a:bodyPr/>
        <a:lstStyle/>
        <a:p>
          <a:endParaRPr lang="en-CA"/>
        </a:p>
      </dgm:t>
    </dgm:pt>
    <dgm:pt modelId="{DFDC9BE3-8D31-450E-9EDB-AC1AD5782679}" type="sibTrans" cxnId="{DC4A5837-3A94-4110-BB87-EBF5D40A6136}">
      <dgm:prSet/>
      <dgm:spPr/>
      <dgm:t>
        <a:bodyPr/>
        <a:lstStyle/>
        <a:p>
          <a:endParaRPr lang="en-CA"/>
        </a:p>
      </dgm:t>
    </dgm:pt>
    <dgm:pt modelId="{58C3FC9C-15E2-4298-B39E-169EBC31941D}">
      <dgm:prSet/>
      <dgm:spPr/>
      <dgm:t>
        <a:bodyPr/>
        <a:lstStyle/>
        <a:p>
          <a:endParaRPr lang="en-CA" dirty="0"/>
        </a:p>
      </dgm:t>
    </dgm:pt>
    <dgm:pt modelId="{235C7989-1097-4EE7-B6BD-CD49DC9BBA6A}" type="sibTrans" cxnId="{E366328C-4BBE-49DB-A620-5009F38962FA}">
      <dgm:prSet/>
      <dgm:spPr/>
      <dgm:t>
        <a:bodyPr/>
        <a:lstStyle/>
        <a:p>
          <a:endParaRPr lang="en-CA"/>
        </a:p>
      </dgm:t>
    </dgm:pt>
    <dgm:pt modelId="{5E7A20D2-7032-473A-B3BA-CB73D62C6069}" type="parTrans" cxnId="{E366328C-4BBE-49DB-A620-5009F38962FA}">
      <dgm:prSet/>
      <dgm:spPr/>
      <dgm:t>
        <a:bodyPr/>
        <a:lstStyle/>
        <a:p>
          <a:endParaRPr lang="en-CA"/>
        </a:p>
      </dgm:t>
    </dgm:pt>
    <dgm:pt modelId="{C477A54B-C29C-4EC1-BE1B-2A55C4114449}" type="pres">
      <dgm:prSet presAssocID="{9F52FBA0-9F22-4A2B-9ADC-D93AE7DC252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FA47E1D-5317-4DDC-A935-26A8B0D4F7A3}" type="pres">
      <dgm:prSet presAssocID="{9F52FBA0-9F22-4A2B-9ADC-D93AE7DC252F}" presName="hierFlow" presStyleCnt="0"/>
      <dgm:spPr/>
    </dgm:pt>
    <dgm:pt modelId="{1B9F6532-0AC1-4E2E-8F7C-13477D62E6A5}" type="pres">
      <dgm:prSet presAssocID="{9F52FBA0-9F22-4A2B-9ADC-D93AE7DC252F}" presName="firstBuf" presStyleCnt="0"/>
      <dgm:spPr/>
    </dgm:pt>
    <dgm:pt modelId="{055DCCA1-3675-4F7A-B51B-62FAD646EF44}" type="pres">
      <dgm:prSet presAssocID="{9F52FBA0-9F22-4A2B-9ADC-D93AE7DC252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68CCEB8-7517-47A3-B78A-87EEEAECDE9A}" type="pres">
      <dgm:prSet presAssocID="{68654A10-BE08-4D4C-9588-33ABD6A74447}" presName="Name17" presStyleCnt="0"/>
      <dgm:spPr/>
    </dgm:pt>
    <dgm:pt modelId="{4768606D-51C1-459A-9F83-DBAD69DD997F}" type="pres">
      <dgm:prSet presAssocID="{68654A10-BE08-4D4C-9588-33ABD6A74447}" presName="level1Shape" presStyleLbl="node0" presStyleIdx="0" presStyleCnt="1">
        <dgm:presLayoutVars>
          <dgm:chPref val="3"/>
        </dgm:presLayoutVars>
      </dgm:prSet>
      <dgm:spPr/>
    </dgm:pt>
    <dgm:pt modelId="{7B791F39-BD2C-49D8-B009-22A15AD0BCA6}" type="pres">
      <dgm:prSet presAssocID="{68654A10-BE08-4D4C-9588-33ABD6A74447}" presName="hierChild2" presStyleCnt="0"/>
      <dgm:spPr/>
    </dgm:pt>
    <dgm:pt modelId="{275D9894-770F-4C1B-B159-50875E4D8489}" type="pres">
      <dgm:prSet presAssocID="{21F9FB4B-C6D1-4A5D-8F8A-E79AFC1326BA}" presName="Name25" presStyleLbl="parChTrans1D2" presStyleIdx="0" presStyleCnt="2"/>
      <dgm:spPr/>
    </dgm:pt>
    <dgm:pt modelId="{67461240-8BEE-4751-98D1-9C406158535C}" type="pres">
      <dgm:prSet presAssocID="{21F9FB4B-C6D1-4A5D-8F8A-E79AFC1326BA}" presName="connTx" presStyleLbl="parChTrans1D2" presStyleIdx="0" presStyleCnt="2"/>
      <dgm:spPr/>
    </dgm:pt>
    <dgm:pt modelId="{6417D4B4-01EE-4424-8041-7F84591E9CFA}" type="pres">
      <dgm:prSet presAssocID="{4A3A6AD1-B029-4B1F-9965-BD982FD77342}" presName="Name30" presStyleCnt="0"/>
      <dgm:spPr/>
    </dgm:pt>
    <dgm:pt modelId="{2316D5B3-E974-40C9-BCBA-562A99F7080F}" type="pres">
      <dgm:prSet presAssocID="{4A3A6AD1-B029-4B1F-9965-BD982FD77342}" presName="level2Shape" presStyleLbl="asst1" presStyleIdx="0" presStyleCnt="1" custLinFactNeighborX="50" custLinFactNeighborY="-60632"/>
      <dgm:spPr/>
    </dgm:pt>
    <dgm:pt modelId="{5E8E15FF-FB4C-4F5C-88D4-BA54BE208C93}" type="pres">
      <dgm:prSet presAssocID="{4A3A6AD1-B029-4B1F-9965-BD982FD77342}" presName="hierChild3" presStyleCnt="0"/>
      <dgm:spPr/>
    </dgm:pt>
    <dgm:pt modelId="{9471BA10-7C1F-43B5-850B-C0DC904DCC7E}" type="pres">
      <dgm:prSet presAssocID="{6420A8DE-6466-42B7-9434-24CF08AFD1D8}" presName="Name25" presStyleLbl="parChTrans1D2" presStyleIdx="1" presStyleCnt="2"/>
      <dgm:spPr/>
    </dgm:pt>
    <dgm:pt modelId="{DE22A11B-EE85-4886-BCD2-71271F4CF7B3}" type="pres">
      <dgm:prSet presAssocID="{6420A8DE-6466-42B7-9434-24CF08AFD1D8}" presName="connTx" presStyleLbl="parChTrans1D2" presStyleIdx="1" presStyleCnt="2"/>
      <dgm:spPr/>
    </dgm:pt>
    <dgm:pt modelId="{E32AA58A-D987-4F73-985E-E2325417C2E0}" type="pres">
      <dgm:prSet presAssocID="{D749BFD8-0136-489B-8200-4A90E1A529EC}" presName="Name30" presStyleCnt="0"/>
      <dgm:spPr/>
    </dgm:pt>
    <dgm:pt modelId="{E2B0641D-405D-40AD-A7E4-9184EABC6CA5}" type="pres">
      <dgm:prSet presAssocID="{D749BFD8-0136-489B-8200-4A90E1A529EC}" presName="level2Shape" presStyleLbl="node2" presStyleIdx="0" presStyleCnt="1"/>
      <dgm:spPr/>
    </dgm:pt>
    <dgm:pt modelId="{DD856429-EA6F-4DDF-BAD1-C8A1B400DC93}" type="pres">
      <dgm:prSet presAssocID="{D749BFD8-0136-489B-8200-4A90E1A529EC}" presName="hierChild3" presStyleCnt="0"/>
      <dgm:spPr/>
    </dgm:pt>
    <dgm:pt modelId="{D490A154-9C45-47CF-9B9D-575F2AB15629}" type="pres">
      <dgm:prSet presAssocID="{9F52FBA0-9F22-4A2B-9ADC-D93AE7DC252F}" presName="bgShapesFlow" presStyleCnt="0"/>
      <dgm:spPr/>
    </dgm:pt>
    <dgm:pt modelId="{368C0939-896F-4279-A99E-840CD2B43558}" type="pres">
      <dgm:prSet presAssocID="{26127893-1A3B-42E8-AADA-6EA58A82EE79}" presName="rectComp" presStyleCnt="0"/>
      <dgm:spPr/>
    </dgm:pt>
    <dgm:pt modelId="{05D3BE12-AEB9-461E-9645-A5250F9AE250}" type="pres">
      <dgm:prSet presAssocID="{26127893-1A3B-42E8-AADA-6EA58A82EE79}" presName="bgRect" presStyleLbl="bgShp" presStyleIdx="0" presStyleCnt="3"/>
      <dgm:spPr/>
    </dgm:pt>
    <dgm:pt modelId="{0E8D2051-249C-489A-8C64-A19A5E4E65B1}" type="pres">
      <dgm:prSet presAssocID="{26127893-1A3B-42E8-AADA-6EA58A82EE79}" presName="bgRectTx" presStyleLbl="bgShp" presStyleIdx="0" presStyleCnt="3">
        <dgm:presLayoutVars>
          <dgm:bulletEnabled val="1"/>
        </dgm:presLayoutVars>
      </dgm:prSet>
      <dgm:spPr/>
    </dgm:pt>
    <dgm:pt modelId="{A3DE2915-6492-42E6-9AC7-0E6324087797}" type="pres">
      <dgm:prSet presAssocID="{26127893-1A3B-42E8-AADA-6EA58A82EE79}" presName="spComp" presStyleCnt="0"/>
      <dgm:spPr/>
    </dgm:pt>
    <dgm:pt modelId="{58465A81-9408-45FC-909E-707D1D56A0AA}" type="pres">
      <dgm:prSet presAssocID="{26127893-1A3B-42E8-AADA-6EA58A82EE79}" presName="hSp" presStyleCnt="0"/>
      <dgm:spPr/>
    </dgm:pt>
    <dgm:pt modelId="{B1CDD90E-9F3D-4E72-BB7E-4F8C3E2FEA9A}" type="pres">
      <dgm:prSet presAssocID="{58C3FC9C-15E2-4298-B39E-169EBC31941D}" presName="rectComp" presStyleCnt="0"/>
      <dgm:spPr/>
    </dgm:pt>
    <dgm:pt modelId="{5907357B-D076-4F8A-9B08-D16BD0900A51}" type="pres">
      <dgm:prSet presAssocID="{58C3FC9C-15E2-4298-B39E-169EBC31941D}" presName="bgRect" presStyleLbl="bgShp" presStyleIdx="1" presStyleCnt="3" custLinFactNeighborX="-1019" custLinFactNeighborY="-406"/>
      <dgm:spPr/>
    </dgm:pt>
    <dgm:pt modelId="{8E6E75BB-C429-4802-8CEF-3BC9F790AED9}" type="pres">
      <dgm:prSet presAssocID="{58C3FC9C-15E2-4298-B39E-169EBC31941D}" presName="bgRectTx" presStyleLbl="bgShp" presStyleIdx="1" presStyleCnt="3">
        <dgm:presLayoutVars>
          <dgm:bulletEnabled val="1"/>
        </dgm:presLayoutVars>
      </dgm:prSet>
      <dgm:spPr/>
    </dgm:pt>
    <dgm:pt modelId="{5911874A-9050-4D6A-9D9E-8536361A8AB7}" type="pres">
      <dgm:prSet presAssocID="{58C3FC9C-15E2-4298-B39E-169EBC31941D}" presName="spComp" presStyleCnt="0"/>
      <dgm:spPr/>
    </dgm:pt>
    <dgm:pt modelId="{4B2F190B-D6EA-4D8A-961E-28CB7E472B79}" type="pres">
      <dgm:prSet presAssocID="{58C3FC9C-15E2-4298-B39E-169EBC31941D}" presName="hSp" presStyleCnt="0"/>
      <dgm:spPr/>
    </dgm:pt>
    <dgm:pt modelId="{4166343D-66E1-4296-9EB8-3A4B637A962E}" type="pres">
      <dgm:prSet presAssocID="{A5BA4348-DE68-4DBC-A1FF-A145DE0771CE}" presName="rectComp" presStyleCnt="0"/>
      <dgm:spPr/>
    </dgm:pt>
    <dgm:pt modelId="{2F5F5767-0BC7-482C-BDF1-697CED9AE1C3}" type="pres">
      <dgm:prSet presAssocID="{A5BA4348-DE68-4DBC-A1FF-A145DE0771CE}" presName="bgRect" presStyleLbl="bgShp" presStyleIdx="2" presStyleCnt="3"/>
      <dgm:spPr/>
    </dgm:pt>
    <dgm:pt modelId="{3B42F0AE-CEAF-42F5-B81B-F091A88C02A8}" type="pres">
      <dgm:prSet presAssocID="{A5BA4348-DE68-4DBC-A1FF-A145DE0771CE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EAE7B004-F749-44F4-B71B-F14478B12E08}" type="presOf" srcId="{26127893-1A3B-42E8-AADA-6EA58A82EE79}" destId="{0E8D2051-249C-489A-8C64-A19A5E4E65B1}" srcOrd="1" destOrd="0" presId="urn:microsoft.com/office/officeart/2005/8/layout/hierarchy5"/>
    <dgm:cxn modelId="{9E561D16-67C4-4C85-A2D7-6A74115A4F66}" type="presOf" srcId="{6420A8DE-6466-42B7-9434-24CF08AFD1D8}" destId="{DE22A11B-EE85-4886-BCD2-71271F4CF7B3}" srcOrd="1" destOrd="0" presId="urn:microsoft.com/office/officeart/2005/8/layout/hierarchy5"/>
    <dgm:cxn modelId="{E54C201E-9AD0-4E3B-AFEA-556B82200005}" type="presOf" srcId="{9F52FBA0-9F22-4A2B-9ADC-D93AE7DC252F}" destId="{C477A54B-C29C-4EC1-BE1B-2A55C4114449}" srcOrd="0" destOrd="0" presId="urn:microsoft.com/office/officeart/2005/8/layout/hierarchy5"/>
    <dgm:cxn modelId="{B49B5A1E-0F2C-4BB7-A31A-C953AA54C99F}" srcId="{68654A10-BE08-4D4C-9588-33ABD6A74447}" destId="{D749BFD8-0136-489B-8200-4A90E1A529EC}" srcOrd="1" destOrd="0" parTransId="{6420A8DE-6466-42B7-9434-24CF08AFD1D8}" sibTransId="{C853383C-5A75-4184-8F4C-4EA7F4ED9071}"/>
    <dgm:cxn modelId="{DA4C792A-E3AD-4FCE-9058-D739BA2BB5F8}" type="presOf" srcId="{21F9FB4B-C6D1-4A5D-8F8A-E79AFC1326BA}" destId="{67461240-8BEE-4751-98D1-9C406158535C}" srcOrd="1" destOrd="0" presId="urn:microsoft.com/office/officeart/2005/8/layout/hierarchy5"/>
    <dgm:cxn modelId="{DC4A5837-3A94-4110-BB87-EBF5D40A6136}" srcId="{9F52FBA0-9F22-4A2B-9ADC-D93AE7DC252F}" destId="{A5BA4348-DE68-4DBC-A1FF-A145DE0771CE}" srcOrd="3" destOrd="0" parTransId="{53F641BA-F260-470E-A359-CA6B3F92FA6A}" sibTransId="{DFDC9BE3-8D31-450E-9EDB-AC1AD5782679}"/>
    <dgm:cxn modelId="{5118CD38-9B38-428E-A8BA-0145FFD9B0E2}" type="presOf" srcId="{A5BA4348-DE68-4DBC-A1FF-A145DE0771CE}" destId="{3B42F0AE-CEAF-42F5-B81B-F091A88C02A8}" srcOrd="1" destOrd="0" presId="urn:microsoft.com/office/officeart/2005/8/layout/hierarchy5"/>
    <dgm:cxn modelId="{FA822F40-512F-4C8D-B795-622A987405B6}" type="presOf" srcId="{21F9FB4B-C6D1-4A5D-8F8A-E79AFC1326BA}" destId="{275D9894-770F-4C1B-B159-50875E4D8489}" srcOrd="0" destOrd="0" presId="urn:microsoft.com/office/officeart/2005/8/layout/hierarchy5"/>
    <dgm:cxn modelId="{70A83D5B-BB87-477C-8BC3-4567194F99D8}" srcId="{68654A10-BE08-4D4C-9588-33ABD6A74447}" destId="{4A3A6AD1-B029-4B1F-9965-BD982FD77342}" srcOrd="0" destOrd="0" parTransId="{21F9FB4B-C6D1-4A5D-8F8A-E79AFC1326BA}" sibTransId="{C51AFAEB-D7B0-441D-AAEC-CAA5D4871F23}"/>
    <dgm:cxn modelId="{B387BE71-B29E-4DF7-9413-17505C7E84B0}" type="presOf" srcId="{6420A8DE-6466-42B7-9434-24CF08AFD1D8}" destId="{9471BA10-7C1F-43B5-850B-C0DC904DCC7E}" srcOrd="0" destOrd="0" presId="urn:microsoft.com/office/officeart/2005/8/layout/hierarchy5"/>
    <dgm:cxn modelId="{385E6F85-877B-49A7-BEF4-BA37EBADBFAF}" type="presOf" srcId="{A5BA4348-DE68-4DBC-A1FF-A145DE0771CE}" destId="{2F5F5767-0BC7-482C-BDF1-697CED9AE1C3}" srcOrd="0" destOrd="0" presId="urn:microsoft.com/office/officeart/2005/8/layout/hierarchy5"/>
    <dgm:cxn modelId="{E366328C-4BBE-49DB-A620-5009F38962FA}" srcId="{9F52FBA0-9F22-4A2B-9ADC-D93AE7DC252F}" destId="{58C3FC9C-15E2-4298-B39E-169EBC31941D}" srcOrd="2" destOrd="0" parTransId="{5E7A20D2-7032-473A-B3BA-CB73D62C6069}" sibTransId="{235C7989-1097-4EE7-B6BD-CD49DC9BBA6A}"/>
    <dgm:cxn modelId="{B90CC490-A4FD-4718-9143-0B0E0B56B2A2}" srcId="{9F52FBA0-9F22-4A2B-9ADC-D93AE7DC252F}" destId="{26127893-1A3B-42E8-AADA-6EA58A82EE79}" srcOrd="1" destOrd="0" parTransId="{24AD4099-DBF8-4E5C-A343-005AE7B08F9E}" sibTransId="{0D3EB650-2EB8-48FD-9F02-ABBA0586D252}"/>
    <dgm:cxn modelId="{A3135E9F-7454-4F9D-917A-876241ABE186}" type="presOf" srcId="{26127893-1A3B-42E8-AADA-6EA58A82EE79}" destId="{05D3BE12-AEB9-461E-9645-A5250F9AE250}" srcOrd="0" destOrd="0" presId="urn:microsoft.com/office/officeart/2005/8/layout/hierarchy5"/>
    <dgm:cxn modelId="{3F0251B2-0ECB-455E-B0C6-332F1F1B0CB0}" type="presOf" srcId="{58C3FC9C-15E2-4298-B39E-169EBC31941D}" destId="{5907357B-D076-4F8A-9B08-D16BD0900A51}" srcOrd="0" destOrd="0" presId="urn:microsoft.com/office/officeart/2005/8/layout/hierarchy5"/>
    <dgm:cxn modelId="{4AD1E5C1-BA2A-4A10-A9F9-999E1F2F6E93}" srcId="{9F52FBA0-9F22-4A2B-9ADC-D93AE7DC252F}" destId="{68654A10-BE08-4D4C-9588-33ABD6A74447}" srcOrd="0" destOrd="0" parTransId="{2775A63B-23B8-4F58-90EA-2581C3FE14D7}" sibTransId="{6B7BD29A-2CAD-4C47-939D-565F40A2EC41}"/>
    <dgm:cxn modelId="{9897B8C2-9851-4278-94DF-081475EE298A}" type="presOf" srcId="{58C3FC9C-15E2-4298-B39E-169EBC31941D}" destId="{8E6E75BB-C429-4802-8CEF-3BC9F790AED9}" srcOrd="1" destOrd="0" presId="urn:microsoft.com/office/officeart/2005/8/layout/hierarchy5"/>
    <dgm:cxn modelId="{F3E53BC3-1B99-4BDC-8FF5-0E643EF19BB2}" type="presOf" srcId="{4A3A6AD1-B029-4B1F-9965-BD982FD77342}" destId="{2316D5B3-E974-40C9-BCBA-562A99F7080F}" srcOrd="0" destOrd="0" presId="urn:microsoft.com/office/officeart/2005/8/layout/hierarchy5"/>
    <dgm:cxn modelId="{26667BDF-98F2-409A-8476-5CC8359FCF05}" type="presOf" srcId="{D749BFD8-0136-489B-8200-4A90E1A529EC}" destId="{E2B0641D-405D-40AD-A7E4-9184EABC6CA5}" srcOrd="0" destOrd="0" presId="urn:microsoft.com/office/officeart/2005/8/layout/hierarchy5"/>
    <dgm:cxn modelId="{AF9D29E1-D285-42AA-9190-7ACAD366191F}" type="presOf" srcId="{68654A10-BE08-4D4C-9588-33ABD6A74447}" destId="{4768606D-51C1-459A-9F83-DBAD69DD997F}" srcOrd="0" destOrd="0" presId="urn:microsoft.com/office/officeart/2005/8/layout/hierarchy5"/>
    <dgm:cxn modelId="{71819DED-B5CD-4CD1-A93B-A153AD2055A2}" type="presParOf" srcId="{C477A54B-C29C-4EC1-BE1B-2A55C4114449}" destId="{BFA47E1D-5317-4DDC-A935-26A8B0D4F7A3}" srcOrd="0" destOrd="0" presId="urn:microsoft.com/office/officeart/2005/8/layout/hierarchy5"/>
    <dgm:cxn modelId="{7F9F4DB4-5EA3-40CE-8AFA-A10BE229E7BD}" type="presParOf" srcId="{BFA47E1D-5317-4DDC-A935-26A8B0D4F7A3}" destId="{1B9F6532-0AC1-4E2E-8F7C-13477D62E6A5}" srcOrd="0" destOrd="0" presId="urn:microsoft.com/office/officeart/2005/8/layout/hierarchy5"/>
    <dgm:cxn modelId="{1830E0C8-4C26-4C3D-A001-BFAC1C9A2945}" type="presParOf" srcId="{BFA47E1D-5317-4DDC-A935-26A8B0D4F7A3}" destId="{055DCCA1-3675-4F7A-B51B-62FAD646EF44}" srcOrd="1" destOrd="0" presId="urn:microsoft.com/office/officeart/2005/8/layout/hierarchy5"/>
    <dgm:cxn modelId="{ED3CC2C4-3D0C-4930-89DF-1EF97B037B37}" type="presParOf" srcId="{055DCCA1-3675-4F7A-B51B-62FAD646EF44}" destId="{F68CCEB8-7517-47A3-B78A-87EEEAECDE9A}" srcOrd="0" destOrd="0" presId="urn:microsoft.com/office/officeart/2005/8/layout/hierarchy5"/>
    <dgm:cxn modelId="{50EC4AD7-0E3C-4C9E-BDCB-9CA85054F523}" type="presParOf" srcId="{F68CCEB8-7517-47A3-B78A-87EEEAECDE9A}" destId="{4768606D-51C1-459A-9F83-DBAD69DD997F}" srcOrd="0" destOrd="0" presId="urn:microsoft.com/office/officeart/2005/8/layout/hierarchy5"/>
    <dgm:cxn modelId="{66FE21D4-0CF8-46E9-8030-D20BB2FC9322}" type="presParOf" srcId="{F68CCEB8-7517-47A3-B78A-87EEEAECDE9A}" destId="{7B791F39-BD2C-49D8-B009-22A15AD0BCA6}" srcOrd="1" destOrd="0" presId="urn:microsoft.com/office/officeart/2005/8/layout/hierarchy5"/>
    <dgm:cxn modelId="{61900ECD-69A7-4D1A-8288-5EED89617817}" type="presParOf" srcId="{7B791F39-BD2C-49D8-B009-22A15AD0BCA6}" destId="{275D9894-770F-4C1B-B159-50875E4D8489}" srcOrd="0" destOrd="0" presId="urn:microsoft.com/office/officeart/2005/8/layout/hierarchy5"/>
    <dgm:cxn modelId="{36B9A564-ABA7-4F20-9797-48D6B1FFEA8B}" type="presParOf" srcId="{275D9894-770F-4C1B-B159-50875E4D8489}" destId="{67461240-8BEE-4751-98D1-9C406158535C}" srcOrd="0" destOrd="0" presId="urn:microsoft.com/office/officeart/2005/8/layout/hierarchy5"/>
    <dgm:cxn modelId="{AD446F1D-D97A-4DEC-AC27-3A3341F5D955}" type="presParOf" srcId="{7B791F39-BD2C-49D8-B009-22A15AD0BCA6}" destId="{6417D4B4-01EE-4424-8041-7F84591E9CFA}" srcOrd="1" destOrd="0" presId="urn:microsoft.com/office/officeart/2005/8/layout/hierarchy5"/>
    <dgm:cxn modelId="{FFCC40E6-D9E2-44B9-B36D-EAD680F32E58}" type="presParOf" srcId="{6417D4B4-01EE-4424-8041-7F84591E9CFA}" destId="{2316D5B3-E974-40C9-BCBA-562A99F7080F}" srcOrd="0" destOrd="0" presId="urn:microsoft.com/office/officeart/2005/8/layout/hierarchy5"/>
    <dgm:cxn modelId="{60CA449C-3E2E-40A8-8181-85FA3778B5D6}" type="presParOf" srcId="{6417D4B4-01EE-4424-8041-7F84591E9CFA}" destId="{5E8E15FF-FB4C-4F5C-88D4-BA54BE208C93}" srcOrd="1" destOrd="0" presId="urn:microsoft.com/office/officeart/2005/8/layout/hierarchy5"/>
    <dgm:cxn modelId="{A7B17552-DCEA-4EA1-B6ED-86F36A55AD17}" type="presParOf" srcId="{7B791F39-BD2C-49D8-B009-22A15AD0BCA6}" destId="{9471BA10-7C1F-43B5-850B-C0DC904DCC7E}" srcOrd="2" destOrd="0" presId="urn:microsoft.com/office/officeart/2005/8/layout/hierarchy5"/>
    <dgm:cxn modelId="{AB20FCAE-43F4-42CA-BA6F-2EA5B69C2825}" type="presParOf" srcId="{9471BA10-7C1F-43B5-850B-C0DC904DCC7E}" destId="{DE22A11B-EE85-4886-BCD2-71271F4CF7B3}" srcOrd="0" destOrd="0" presId="urn:microsoft.com/office/officeart/2005/8/layout/hierarchy5"/>
    <dgm:cxn modelId="{EF3EFD8E-C370-4FD7-84DF-D23FFE71EB31}" type="presParOf" srcId="{7B791F39-BD2C-49D8-B009-22A15AD0BCA6}" destId="{E32AA58A-D987-4F73-985E-E2325417C2E0}" srcOrd="3" destOrd="0" presId="urn:microsoft.com/office/officeart/2005/8/layout/hierarchy5"/>
    <dgm:cxn modelId="{41C460F7-26BA-47D9-BD1E-8E6C2A9D73F5}" type="presParOf" srcId="{E32AA58A-D987-4F73-985E-E2325417C2E0}" destId="{E2B0641D-405D-40AD-A7E4-9184EABC6CA5}" srcOrd="0" destOrd="0" presId="urn:microsoft.com/office/officeart/2005/8/layout/hierarchy5"/>
    <dgm:cxn modelId="{9DB6A0AB-3DD0-4C51-AB5C-948B9E011BD0}" type="presParOf" srcId="{E32AA58A-D987-4F73-985E-E2325417C2E0}" destId="{DD856429-EA6F-4DDF-BAD1-C8A1B400DC93}" srcOrd="1" destOrd="0" presId="urn:microsoft.com/office/officeart/2005/8/layout/hierarchy5"/>
    <dgm:cxn modelId="{19A87BD4-C5F1-48A0-9CD1-213422AC99E6}" type="presParOf" srcId="{C477A54B-C29C-4EC1-BE1B-2A55C4114449}" destId="{D490A154-9C45-47CF-9B9D-575F2AB15629}" srcOrd="1" destOrd="0" presId="urn:microsoft.com/office/officeart/2005/8/layout/hierarchy5"/>
    <dgm:cxn modelId="{EE1767FF-5186-4689-8990-C97D82585131}" type="presParOf" srcId="{D490A154-9C45-47CF-9B9D-575F2AB15629}" destId="{368C0939-896F-4279-A99E-840CD2B43558}" srcOrd="0" destOrd="0" presId="urn:microsoft.com/office/officeart/2005/8/layout/hierarchy5"/>
    <dgm:cxn modelId="{1E1385CB-C06C-4F2C-BBB9-316E6596F88C}" type="presParOf" srcId="{368C0939-896F-4279-A99E-840CD2B43558}" destId="{05D3BE12-AEB9-461E-9645-A5250F9AE250}" srcOrd="0" destOrd="0" presId="urn:microsoft.com/office/officeart/2005/8/layout/hierarchy5"/>
    <dgm:cxn modelId="{5A05D3CC-E447-4086-82A2-90687AAEE43B}" type="presParOf" srcId="{368C0939-896F-4279-A99E-840CD2B43558}" destId="{0E8D2051-249C-489A-8C64-A19A5E4E65B1}" srcOrd="1" destOrd="0" presId="urn:microsoft.com/office/officeart/2005/8/layout/hierarchy5"/>
    <dgm:cxn modelId="{F8F45A10-BE81-4F50-8125-BB4D2CF4F96C}" type="presParOf" srcId="{D490A154-9C45-47CF-9B9D-575F2AB15629}" destId="{A3DE2915-6492-42E6-9AC7-0E6324087797}" srcOrd="1" destOrd="0" presId="urn:microsoft.com/office/officeart/2005/8/layout/hierarchy5"/>
    <dgm:cxn modelId="{E578F62D-0B9C-457D-86E6-AA49BB9AEA90}" type="presParOf" srcId="{A3DE2915-6492-42E6-9AC7-0E6324087797}" destId="{58465A81-9408-45FC-909E-707D1D56A0AA}" srcOrd="0" destOrd="0" presId="urn:microsoft.com/office/officeart/2005/8/layout/hierarchy5"/>
    <dgm:cxn modelId="{7D68F0B5-E4DE-41ED-B240-DA01979D01D8}" type="presParOf" srcId="{D490A154-9C45-47CF-9B9D-575F2AB15629}" destId="{B1CDD90E-9F3D-4E72-BB7E-4F8C3E2FEA9A}" srcOrd="2" destOrd="0" presId="urn:microsoft.com/office/officeart/2005/8/layout/hierarchy5"/>
    <dgm:cxn modelId="{EE26AD3A-3FD5-40EE-B372-9EE91124D165}" type="presParOf" srcId="{B1CDD90E-9F3D-4E72-BB7E-4F8C3E2FEA9A}" destId="{5907357B-D076-4F8A-9B08-D16BD0900A51}" srcOrd="0" destOrd="0" presId="urn:microsoft.com/office/officeart/2005/8/layout/hierarchy5"/>
    <dgm:cxn modelId="{314C6432-0748-4FA8-A109-46EB2C33731B}" type="presParOf" srcId="{B1CDD90E-9F3D-4E72-BB7E-4F8C3E2FEA9A}" destId="{8E6E75BB-C429-4802-8CEF-3BC9F790AED9}" srcOrd="1" destOrd="0" presId="urn:microsoft.com/office/officeart/2005/8/layout/hierarchy5"/>
    <dgm:cxn modelId="{5D8A87EB-B7FE-4E58-8929-FB0D971157E4}" type="presParOf" srcId="{D490A154-9C45-47CF-9B9D-575F2AB15629}" destId="{5911874A-9050-4D6A-9D9E-8536361A8AB7}" srcOrd="3" destOrd="0" presId="urn:microsoft.com/office/officeart/2005/8/layout/hierarchy5"/>
    <dgm:cxn modelId="{9BAA5AF2-F7C3-4E48-9FEB-2808CBE28A6E}" type="presParOf" srcId="{5911874A-9050-4D6A-9D9E-8536361A8AB7}" destId="{4B2F190B-D6EA-4D8A-961E-28CB7E472B79}" srcOrd="0" destOrd="0" presId="urn:microsoft.com/office/officeart/2005/8/layout/hierarchy5"/>
    <dgm:cxn modelId="{2C7A1839-68A8-4C5E-B23C-365670F788EC}" type="presParOf" srcId="{D490A154-9C45-47CF-9B9D-575F2AB15629}" destId="{4166343D-66E1-4296-9EB8-3A4B637A962E}" srcOrd="4" destOrd="0" presId="urn:microsoft.com/office/officeart/2005/8/layout/hierarchy5"/>
    <dgm:cxn modelId="{5D1C0310-D0D3-4C17-B3FD-5CC5FB468E10}" type="presParOf" srcId="{4166343D-66E1-4296-9EB8-3A4B637A962E}" destId="{2F5F5767-0BC7-482C-BDF1-697CED9AE1C3}" srcOrd="0" destOrd="0" presId="urn:microsoft.com/office/officeart/2005/8/layout/hierarchy5"/>
    <dgm:cxn modelId="{7FABF244-2A08-4B5D-99CF-CD12D5D8E112}" type="presParOf" srcId="{4166343D-66E1-4296-9EB8-3A4B637A962E}" destId="{3B42F0AE-CEAF-42F5-B81B-F091A88C02A8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F5767-0BC7-482C-BDF1-697CED9AE1C3}">
      <dsp:nvSpPr>
        <dsp:cNvPr id="0" name=""/>
        <dsp:cNvSpPr/>
      </dsp:nvSpPr>
      <dsp:spPr>
        <a:xfrm>
          <a:off x="7002849" y="0"/>
          <a:ext cx="2960474" cy="40227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200" kern="1200" dirty="0"/>
        </a:p>
      </dsp:txBody>
      <dsp:txXfrm>
        <a:off x="7002849" y="0"/>
        <a:ext cx="2960474" cy="1206817"/>
      </dsp:txXfrm>
    </dsp:sp>
    <dsp:sp modelId="{5907357B-D076-4F8A-9B08-D16BD0900A51}">
      <dsp:nvSpPr>
        <dsp:cNvPr id="0" name=""/>
        <dsp:cNvSpPr/>
      </dsp:nvSpPr>
      <dsp:spPr>
        <a:xfrm>
          <a:off x="3518795" y="0"/>
          <a:ext cx="2960474" cy="40227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200" kern="1200" dirty="0"/>
        </a:p>
      </dsp:txBody>
      <dsp:txXfrm>
        <a:off x="3518795" y="0"/>
        <a:ext cx="2960474" cy="1206817"/>
      </dsp:txXfrm>
    </dsp:sp>
    <dsp:sp modelId="{05D3BE12-AEB9-461E-9645-A5250F9AE250}">
      <dsp:nvSpPr>
        <dsp:cNvPr id="0" name=""/>
        <dsp:cNvSpPr/>
      </dsp:nvSpPr>
      <dsp:spPr>
        <a:xfrm>
          <a:off x="95076" y="0"/>
          <a:ext cx="2960474" cy="40227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 dirty="0"/>
            <a:t>start </a:t>
          </a:r>
        </a:p>
      </dsp:txBody>
      <dsp:txXfrm>
        <a:off x="95076" y="0"/>
        <a:ext cx="2960474" cy="1206817"/>
      </dsp:txXfrm>
    </dsp:sp>
    <dsp:sp modelId="{4768606D-51C1-459A-9F83-DBAD69DD997F}">
      <dsp:nvSpPr>
        <dsp:cNvPr id="0" name=""/>
        <dsp:cNvSpPr/>
      </dsp:nvSpPr>
      <dsp:spPr>
        <a:xfrm>
          <a:off x="341782" y="1917551"/>
          <a:ext cx="2467061" cy="1233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600" kern="1200" dirty="0"/>
            <a:t>Login  </a:t>
          </a:r>
        </a:p>
      </dsp:txBody>
      <dsp:txXfrm>
        <a:off x="377911" y="1953680"/>
        <a:ext cx="2394803" cy="1161272"/>
      </dsp:txXfrm>
    </dsp:sp>
    <dsp:sp modelId="{275D9894-770F-4C1B-B159-50875E4D8489}">
      <dsp:nvSpPr>
        <dsp:cNvPr id="0" name=""/>
        <dsp:cNvSpPr/>
      </dsp:nvSpPr>
      <dsp:spPr>
        <a:xfrm rot="18248366">
          <a:off x="2422578" y="1778121"/>
          <a:ext cx="1760589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1760589" y="275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600" kern="1200"/>
        </a:p>
      </dsp:txBody>
      <dsp:txXfrm>
        <a:off x="3258858" y="1761704"/>
        <a:ext cx="88029" cy="88029"/>
      </dsp:txXfrm>
    </dsp:sp>
    <dsp:sp modelId="{2316D5B3-E974-40C9-BCBA-562A99F7080F}">
      <dsp:nvSpPr>
        <dsp:cNvPr id="0" name=""/>
        <dsp:cNvSpPr/>
      </dsp:nvSpPr>
      <dsp:spPr>
        <a:xfrm>
          <a:off x="3796902" y="460356"/>
          <a:ext cx="2467061" cy="1233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600" kern="1200" dirty="0"/>
            <a:t>Is valid? </a:t>
          </a:r>
        </a:p>
      </dsp:txBody>
      <dsp:txXfrm>
        <a:off x="3833031" y="496485"/>
        <a:ext cx="2394803" cy="1161272"/>
      </dsp:txXfrm>
    </dsp:sp>
    <dsp:sp modelId="{9471BA10-7C1F-43B5-850B-C0DC904DCC7E}">
      <dsp:nvSpPr>
        <dsp:cNvPr id="0" name=""/>
        <dsp:cNvSpPr/>
      </dsp:nvSpPr>
      <dsp:spPr>
        <a:xfrm rot="2142401">
          <a:off x="2694617" y="2861359"/>
          <a:ext cx="1215278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1215278" y="275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271874" y="2858574"/>
        <a:ext cx="60763" cy="60763"/>
      </dsp:txXfrm>
    </dsp:sp>
    <dsp:sp modelId="{E2B0641D-405D-40AD-A7E4-9184EABC6CA5}">
      <dsp:nvSpPr>
        <dsp:cNvPr id="0" name=""/>
        <dsp:cNvSpPr/>
      </dsp:nvSpPr>
      <dsp:spPr>
        <a:xfrm>
          <a:off x="3795669" y="2626831"/>
          <a:ext cx="2467061" cy="1233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 dirty="0"/>
            <a:t>Register</a:t>
          </a:r>
        </a:p>
      </dsp:txBody>
      <dsp:txXfrm>
        <a:off x="3831798" y="2662960"/>
        <a:ext cx="2394803" cy="1161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HIFBox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Help I’ve Fallen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9B73709-6DC2-469E-BBCD-72D3236B7270}"/>
              </a:ext>
            </a:extLst>
          </p:cNvPr>
          <p:cNvSpPr txBox="1">
            <a:spLocks/>
          </p:cNvSpPr>
          <p:nvPr/>
        </p:nvSpPr>
        <p:spPr>
          <a:xfrm>
            <a:off x="269875" y="4597762"/>
            <a:ext cx="3532104" cy="1979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Kemar</a:t>
            </a:r>
            <a:r>
              <a:rPr lang="en-CA" dirty="0"/>
              <a:t> Carnegie </a:t>
            </a:r>
          </a:p>
          <a:p>
            <a:r>
              <a:rPr lang="en-CA" dirty="0"/>
              <a:t>Jeremy </a:t>
            </a:r>
            <a:r>
              <a:rPr lang="en-CA" dirty="0" err="1"/>
              <a:t>Sukhu</a:t>
            </a:r>
            <a:r>
              <a:rPr lang="en-CA" dirty="0"/>
              <a:t> </a:t>
            </a:r>
          </a:p>
          <a:p>
            <a:r>
              <a:rPr lang="en-CA" dirty="0" err="1"/>
              <a:t>Rula</a:t>
            </a:r>
            <a:r>
              <a:rPr lang="en-CA" dirty="0"/>
              <a:t> Al-</a:t>
            </a:r>
            <a:r>
              <a:rPr lang="en-CA" dirty="0" err="1"/>
              <a:t>fadhli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05072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7A8F83A-F428-40A0-90F4-E0A647E9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96258"/>
            <a:ext cx="3529263" cy="1545890"/>
          </a:xfrm>
        </p:spPr>
        <p:txBody>
          <a:bodyPr/>
          <a:lstStyle/>
          <a:p>
            <a:r>
              <a:rPr lang="en-CA" dirty="0"/>
              <a:t>Content: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C2CB0-A221-41AF-857E-81A55C89867C}"/>
              </a:ext>
            </a:extLst>
          </p:cNvPr>
          <p:cNvSpPr txBox="1"/>
          <p:nvPr/>
        </p:nvSpPr>
        <p:spPr>
          <a:xfrm>
            <a:off x="5831305" y="2422358"/>
            <a:ext cx="3793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Proposal.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Design of the project.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Context Diagram.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Implementation hurdles.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Conclusion.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819" y="343098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Proposal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7819" y="1639216"/>
            <a:ext cx="5251450" cy="365125"/>
          </a:xfrm>
        </p:spPr>
        <p:txBody>
          <a:bodyPr>
            <a:normAutofit fontScale="70000" lnSpcReduction="20000"/>
          </a:bodyPr>
          <a:lstStyle/>
          <a:p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proposal for this project will include the following: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BCB2D7-408D-42B0-ABFA-E9BA8A5972D5}"/>
              </a:ext>
            </a:extLst>
          </p:cNvPr>
          <p:cNvSpPr txBox="1"/>
          <p:nvPr/>
        </p:nvSpPr>
        <p:spPr>
          <a:xfrm>
            <a:off x="6096000" y="2274838"/>
            <a:ext cx="5251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project we are planning to embark on, is one to create a wearable device that detect falls.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device is for at-risk individual, to determine if they do or do not need assistance.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app is targeted towards nurses or individuals in health care that takes care of the elderly.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333756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333756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49" y="432767"/>
            <a:ext cx="16236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Design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21791" y="1099752"/>
            <a:ext cx="6043246" cy="365125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Login and Registrations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44C8C7-B2C2-499D-9D20-54558A509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95" y="1990641"/>
            <a:ext cx="3115385" cy="4022725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21DA5E4-3996-4303-A188-34FB84260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267" y="1990641"/>
            <a:ext cx="310750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-19878"/>
            <a:ext cx="3543299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3543301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677" y="429698"/>
            <a:ext cx="4018722" cy="573989"/>
          </a:xfrm>
        </p:spPr>
        <p:txBody>
          <a:bodyPr/>
          <a:lstStyle/>
          <a:p>
            <a:r>
              <a:rPr lang="en-US" dirty="0"/>
              <a:t>Final Design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42105" y="1003687"/>
            <a:ext cx="3991884" cy="407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Login and Registrations 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DB01E8-2E76-4F5F-A835-293E94D10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42" y="2364332"/>
            <a:ext cx="2720381" cy="368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F95A79-F3A1-494E-880C-C86C7A8EC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3" y="2364332"/>
            <a:ext cx="2645214" cy="36884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3F8AEAA-B0AE-45CB-92EE-90FEBD7E4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89" y="2364332"/>
            <a:ext cx="2459228" cy="3688400"/>
          </a:xfr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B83F1-AD79-4964-887B-99275A07A587}"/>
              </a:ext>
            </a:extLst>
          </p:cNvPr>
          <p:cNvSpPr txBox="1"/>
          <p:nvPr/>
        </p:nvSpPr>
        <p:spPr>
          <a:xfrm>
            <a:off x="381000" y="487680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Database 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2D18C4-0D40-44A5-8ACD-303DA337B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359602"/>
            <a:ext cx="2301240" cy="20478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1C9B47-45A9-4A14-8CDB-7ED03160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7" y="3684716"/>
            <a:ext cx="3598583" cy="25124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69235B-9A13-4651-97E2-96F04FB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24" y="3684716"/>
            <a:ext cx="4101688" cy="28641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815647-7489-4CA6-94D7-2BCC12AD9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797" y="820614"/>
            <a:ext cx="3184816" cy="2512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FF8EA-441E-4BB1-8028-E709FF000157}"/>
              </a:ext>
            </a:extLst>
          </p:cNvPr>
          <p:cNvSpPr txBox="1"/>
          <p:nvPr/>
        </p:nvSpPr>
        <p:spPr>
          <a:xfrm>
            <a:off x="7634796" y="248575"/>
            <a:ext cx="4358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Firebase structure: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Avoid using nested data structures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01CA7-6CA1-46BE-A298-AF1A972C1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796" y="1846816"/>
            <a:ext cx="3905250" cy="1677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32AB04-DBD1-44E5-8BD0-9DBADC92896B}"/>
              </a:ext>
            </a:extLst>
          </p:cNvPr>
          <p:cNvSpPr txBox="1"/>
          <p:nvPr/>
        </p:nvSpPr>
        <p:spPr>
          <a:xfrm>
            <a:off x="7634796" y="3895725"/>
            <a:ext cx="410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Preferred to use Flatten data structures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536AF-C5CD-44C2-AE2C-C0B5750DA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796" y="4542944"/>
            <a:ext cx="3905250" cy="12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CA" dirty="0"/>
              <a:t>Context Diagram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5" name="Content Placeholder 10">
            <a:extLst>
              <a:ext uri="{FF2B5EF4-FFF2-40B4-BE49-F238E27FC236}">
                <a16:creationId xmlns:a16="http://schemas.microsoft.com/office/drawing/2014/main" id="{D9A6DDE2-0A38-410F-9EB9-E664155A50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70135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3DEA61-F659-4EDC-8F55-4CCA92D1E039}"/>
              </a:ext>
            </a:extLst>
          </p:cNvPr>
          <p:cNvSpPr txBox="1"/>
          <p:nvPr/>
        </p:nvSpPr>
        <p:spPr>
          <a:xfrm>
            <a:off x="4222887" y="3573626"/>
            <a:ext cx="62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24C17-63D8-4EB8-81F5-928BB7338D52}"/>
              </a:ext>
            </a:extLst>
          </p:cNvPr>
          <p:cNvSpPr txBox="1"/>
          <p:nvPr/>
        </p:nvSpPr>
        <p:spPr>
          <a:xfrm>
            <a:off x="4192022" y="4657721"/>
            <a:ext cx="560614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B6E517-04CD-4977-A6CC-D5962597D3A4}"/>
              </a:ext>
            </a:extLst>
          </p:cNvPr>
          <p:cNvCxnSpPr>
            <a:cxnSpLocks/>
          </p:cNvCxnSpPr>
          <p:nvPr/>
        </p:nvCxnSpPr>
        <p:spPr>
          <a:xfrm>
            <a:off x="7387590" y="3097502"/>
            <a:ext cx="1093470" cy="3314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EC12E7-572D-48C1-B245-C828D89F6697}"/>
              </a:ext>
            </a:extLst>
          </p:cNvPr>
          <p:cNvSpPr/>
          <p:nvPr/>
        </p:nvSpPr>
        <p:spPr>
          <a:xfrm>
            <a:off x="8481060" y="2987040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449C7-3B25-4751-87E8-949775FE65AB}"/>
              </a:ext>
            </a:extLst>
          </p:cNvPr>
          <p:cNvSpPr txBox="1"/>
          <p:nvPr/>
        </p:nvSpPr>
        <p:spPr>
          <a:xfrm>
            <a:off x="8481060" y="310896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View list of patient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36F621-0F5F-4EE1-9CCF-F6B64055F351}"/>
              </a:ext>
            </a:extLst>
          </p:cNvPr>
          <p:cNvSpPr/>
          <p:nvPr/>
        </p:nvSpPr>
        <p:spPr>
          <a:xfrm>
            <a:off x="8534400" y="3841296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View patient info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E165A75-D863-42F2-8A66-462C84FB6CBB}"/>
              </a:ext>
            </a:extLst>
          </p:cNvPr>
          <p:cNvSpPr/>
          <p:nvPr/>
        </p:nvSpPr>
        <p:spPr>
          <a:xfrm>
            <a:off x="8549640" y="4813617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View patient Graph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B8150D-5B30-44E0-B075-1CC9CD1444AE}"/>
              </a:ext>
            </a:extLst>
          </p:cNvPr>
          <p:cNvCxnSpPr>
            <a:cxnSpLocks/>
          </p:cNvCxnSpPr>
          <p:nvPr/>
        </p:nvCxnSpPr>
        <p:spPr>
          <a:xfrm>
            <a:off x="7387590" y="3174501"/>
            <a:ext cx="1120140" cy="84042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9560A2-676C-4F45-A0B7-0B58EE83A08C}"/>
              </a:ext>
            </a:extLst>
          </p:cNvPr>
          <p:cNvCxnSpPr>
            <a:cxnSpLocks/>
          </p:cNvCxnSpPr>
          <p:nvPr/>
        </p:nvCxnSpPr>
        <p:spPr>
          <a:xfrm>
            <a:off x="7360920" y="3174501"/>
            <a:ext cx="1188720" cy="18867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774F6D-984A-45CF-B434-3E15B846340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60920" y="2338932"/>
            <a:ext cx="1120140" cy="28389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71913E-0147-4F5B-90F2-BDDF09BC7508}"/>
              </a:ext>
            </a:extLst>
          </p:cNvPr>
          <p:cNvSpPr/>
          <p:nvPr/>
        </p:nvSpPr>
        <p:spPr>
          <a:xfrm>
            <a:off x="8481060" y="1996032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Main page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56AD53-BC60-42E6-88CF-047F491F82A8}"/>
              </a:ext>
            </a:extLst>
          </p:cNvPr>
          <p:cNvCxnSpPr>
            <a:cxnSpLocks/>
          </p:cNvCxnSpPr>
          <p:nvPr/>
        </p:nvCxnSpPr>
        <p:spPr>
          <a:xfrm>
            <a:off x="6198870" y="3573626"/>
            <a:ext cx="0" cy="8811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DB5D035-DBE3-4923-BF77-F086F9715C12}"/>
              </a:ext>
            </a:extLst>
          </p:cNvPr>
          <p:cNvSpPr txBox="1"/>
          <p:nvPr/>
        </p:nvSpPr>
        <p:spPr>
          <a:xfrm>
            <a:off x="7308396" y="2474652"/>
            <a:ext cx="62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CB1058-EB22-4F79-860A-E2C6BD57ECF3}"/>
              </a:ext>
            </a:extLst>
          </p:cNvPr>
          <p:cNvSpPr txBox="1"/>
          <p:nvPr/>
        </p:nvSpPr>
        <p:spPr>
          <a:xfrm>
            <a:off x="5638256" y="3499847"/>
            <a:ext cx="560614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A3942E-7089-493A-B9CD-F6214131AA0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87590" y="2338932"/>
            <a:ext cx="1093470" cy="70927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Picture Slide</a:t>
            </a:r>
          </a:p>
        </p:txBody>
      </p:sp>
      <p:sp>
        <p:nvSpPr>
          <p:cNvPr id="5" name="Rectangle 13" descr="Accent block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Accent block for text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36154"/>
            <a:ext cx="4199467" cy="3800434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15770" y="-121828"/>
            <a:ext cx="3939857" cy="4068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 Implementation hurdles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sz="2800" dirty="0">
              <a:solidFill>
                <a:schemeClr val="bg1"/>
              </a:solidFill>
              <a:latin typeface="+mj-lt"/>
              <a:cs typeface="Gill Sans" panose="020B0502020104020203" pitchFamily="34" charset="-79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Graph.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Database structured.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Readings.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Notifications.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Language.</a:t>
            </a:r>
          </a:p>
        </p:txBody>
      </p:sp>
      <p:sp>
        <p:nvSpPr>
          <p:cNvPr id="7" name="Rectangle 6" descr="Accent block for text">
            <a:extLst>
              <a:ext uri="{FF2B5EF4-FFF2-40B4-BE49-F238E27FC236}">
                <a16:creationId xmlns:a16="http://schemas.microsoft.com/office/drawing/2014/main" id="{4E92A88F-439D-4848-B8F6-70055445F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92532" y="5257800"/>
            <a:ext cx="4199467" cy="146304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2BA65-5D34-45D8-B58E-C7E8B1BC8F04}"/>
              </a:ext>
            </a:extLst>
          </p:cNvPr>
          <p:cNvSpPr/>
          <p:nvPr/>
        </p:nvSpPr>
        <p:spPr>
          <a:xfrm>
            <a:off x="7992532" y="5257800"/>
            <a:ext cx="3955628" cy="2034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Demo…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F56C8-8793-45FC-86F7-604B6F746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769" y="469900"/>
            <a:ext cx="11002962" cy="823913"/>
          </a:xfrm>
        </p:spPr>
        <p:txBody>
          <a:bodyPr>
            <a:normAutofit fontScale="90000"/>
          </a:bodyPr>
          <a:lstStyle/>
          <a:p>
            <a:r>
              <a:rPr lang="en-CA" dirty="0"/>
              <a:t>Conclusion </a:t>
            </a:r>
            <a:br>
              <a:rPr lang="en-CA" dirty="0"/>
            </a:br>
            <a:endParaRPr lang="en-CA" dirty="0"/>
          </a:p>
        </p:txBody>
      </p:sp>
      <p:pic>
        <p:nvPicPr>
          <p:cNvPr id="5" name="Picture Placeholder 6" descr="Abstract Coding&#10;">
            <a:extLst>
              <a:ext uri="{FF2B5EF4-FFF2-40B4-BE49-F238E27FC236}">
                <a16:creationId xmlns:a16="http://schemas.microsoft.com/office/drawing/2014/main" id="{E6BF426E-2A60-49A3-B5DE-E2023702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Rectangle 13" descr="Accent block">
            <a:extLst>
              <a:ext uri="{FF2B5EF4-FFF2-40B4-BE49-F238E27FC236}">
                <a16:creationId xmlns:a16="http://schemas.microsoft.com/office/drawing/2014/main" id="{24B076D5-3F90-4DA9-A87E-7E89F675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2357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FD7DB-7CC1-45BE-B169-9BEAC513B128}"/>
              </a:ext>
            </a:extLst>
          </p:cNvPr>
          <p:cNvSpPr txBox="1"/>
          <p:nvPr/>
        </p:nvSpPr>
        <p:spPr>
          <a:xfrm>
            <a:off x="6096001" y="1209674"/>
            <a:ext cx="525780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In conclusion, our goal is to utilize technology in the healthcare sector, by developing a digitalized device that would allow remote control and automatic monitoring of elderly people, using the required sensors that will make this task achievable.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For the future, and by the integration of cloud IoT, we are looking forward to expand this project to be more accessible and productive.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AB6B5-2B51-4E8B-BDF8-8DCD3CC6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19" y="4512847"/>
            <a:ext cx="3589331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8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b0879af-3eba-417a-a55a-ffe6dcd6ca77"/>
    <ds:schemaRef ds:uri="6dc4bcd6-49db-4c07-9060-8acfc67cef9f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244</Words>
  <Application>Microsoft Office PowerPoint</Application>
  <PresentationFormat>Widescreen</PresentationFormat>
  <Paragraphs>61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Gill Sans</vt:lpstr>
      <vt:lpstr>Times New Roman</vt:lpstr>
      <vt:lpstr>Office Theme</vt:lpstr>
      <vt:lpstr>HIFBox </vt:lpstr>
      <vt:lpstr>Content: </vt:lpstr>
      <vt:lpstr>Proposal</vt:lpstr>
      <vt:lpstr>Design </vt:lpstr>
      <vt:lpstr>Final Design</vt:lpstr>
      <vt:lpstr>PowerPoint Presentation</vt:lpstr>
      <vt:lpstr>Context Diagram</vt:lpstr>
      <vt:lpstr>Large Picture Slide</vt:lpstr>
      <vt:lpstr>Conclusion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2018-12-12T16:41:27Z</dcterms:created>
  <dcterms:modified xsi:type="dcterms:W3CDTF">2018-12-13T14:27:26Z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